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fc41a58220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fc41a58220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c41a58220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fc41a58220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c41a58220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fc41a58220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baf0669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baf0669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c41a58220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fc41a58220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fc41a5822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fc41a5822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fc41a58220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fc41a58220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fc41a58220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fc41a58220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fc41a58220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fc41a58220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c41a5822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c41a5822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c41a5822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c41a5822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c41a5822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c41a58220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c41a5822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c41a5822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c41a5822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c41a58220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c41a58220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c41a58220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c41a58220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c41a58220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fc41a5822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fc41a58220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-6ws8LZEC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oYxG0avSf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j7XtCtqO1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j7XtCtqO1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Troubles on the Bus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533E4F-4E48-D484-94F6-A510425188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practice!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 rotWithShape="1">
          <a:blip r:embed="rId3">
            <a:alphaModFix/>
          </a:blip>
          <a:srcRect l="44428" r="-12664"/>
          <a:stretch/>
        </p:blipFill>
        <p:spPr>
          <a:xfrm>
            <a:off x="3226563" y="1919075"/>
            <a:ext cx="2690870" cy="271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practice!</a:t>
            </a:r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7" name="Google Shape;137;p23"/>
          <p:cNvPicPr preferRelativeResize="0"/>
          <p:nvPr/>
        </p:nvPicPr>
        <p:blipFill rotWithShape="1">
          <a:blip r:embed="rId3">
            <a:alphaModFix/>
          </a:blip>
          <a:srcRect l="34473"/>
          <a:stretch/>
        </p:blipFill>
        <p:spPr>
          <a:xfrm>
            <a:off x="2894487" y="1919075"/>
            <a:ext cx="3376927" cy="27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practice!</a:t>
            </a:r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8338" y="1919075"/>
            <a:ext cx="3507321" cy="27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Size of the problem</a:t>
            </a:r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471899" y="1919075"/>
            <a:ext cx="8503051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Arial" panose="020B0604020202020204" pitchFamily="34" charset="0"/>
                <a:cs typeface="Arial" panose="020B0604020202020204" pitchFamily="34" charset="0"/>
              </a:rPr>
              <a:t>1    2    3    4    5    6    7    8    9    10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 dirty="0"/>
              <a:t>Small problem			Big problem</a:t>
            </a:r>
            <a:endParaRPr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can also tell the person to stop</a:t>
            </a:r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https://youtu.be/k-6ws8LZECU</a:t>
            </a:r>
            <a:r>
              <a:rPr lang="en" sz="2000"/>
              <a:t> (2:41-4:45) (7:17-8:00)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practice!</a:t>
            </a:r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2938" y="1919075"/>
            <a:ext cx="4818122" cy="271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practice!</a:t>
            </a:r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6638" y="1919074"/>
            <a:ext cx="4052635" cy="27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practice!</a:t>
            </a:r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0275" y="1919073"/>
            <a:ext cx="5003447" cy="27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Stop when others say “Stop!”</a:t>
            </a:r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 dirty="0">
                <a:solidFill>
                  <a:schemeClr val="hlink"/>
                </a:solidFill>
                <a:hlinkClick r:id="rId3"/>
              </a:rPr>
              <a:t>https://youtu.be/RoYxG0avSfY</a:t>
            </a:r>
            <a:r>
              <a:rPr lang="en" sz="2000" dirty="0"/>
              <a:t> </a:t>
            </a:r>
            <a:endParaRPr sz="20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 dirty="0"/>
              <a:t>1 dance leader			1 student to say “Stop!”</a:t>
            </a:r>
            <a:endParaRPr sz="2000" dirty="0"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41986" y="2861193"/>
            <a:ext cx="1706675" cy="1833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0700" y="2861200"/>
            <a:ext cx="2648991" cy="176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Plans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6437400" cy="28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First, we will watch videos about behaviors on the bus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Second, we will talk about what we can do when there are troubles on the bus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Third, we will do a small activity if we have the time</a:t>
            </a:r>
            <a:endParaRPr sz="2000"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1124" y="1716650"/>
            <a:ext cx="1602875" cy="1067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4">
            <a:alphaModFix/>
          </a:blip>
          <a:srcRect t="9760" b="13985"/>
          <a:stretch/>
        </p:blipFill>
        <p:spPr>
          <a:xfrm>
            <a:off x="7121513" y="2740087"/>
            <a:ext cx="1542101" cy="117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1525" y="3915972"/>
            <a:ext cx="1542100" cy="1089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Expected behaviors on the bus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https://youtu.be/Cj7XtCtqO1k</a:t>
            </a:r>
            <a:r>
              <a:rPr lang="en" sz="2000"/>
              <a:t> (3:30)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Unexpected behaviors on the bus</a:t>
            </a:r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https://youtu.be/Cj7XtCtqO1k</a:t>
            </a:r>
            <a:r>
              <a:rPr lang="en" sz="2000"/>
              <a:t> (0:42)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someone hits/bugs you on the bus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Who can you talk to?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teachers</a:t>
            </a:r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1300" y="1919075"/>
            <a:ext cx="4063290" cy="271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parents</a:t>
            </a:r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0300" y="1919075"/>
            <a:ext cx="4065300" cy="27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bus driver</a:t>
            </a: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3938" y="1919072"/>
            <a:ext cx="4998031" cy="27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you tell?</a:t>
            </a: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9025" y="1919075"/>
            <a:ext cx="4067842" cy="27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On-screen Show (16:9)</PresentationFormat>
  <Paragraphs>31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Roboto</vt:lpstr>
      <vt:lpstr>Arial</vt:lpstr>
      <vt:lpstr>Material</vt:lpstr>
      <vt:lpstr>Troubles on the Bus</vt:lpstr>
      <vt:lpstr>Today’s Plans</vt:lpstr>
      <vt:lpstr>Expected behaviors on the bus</vt:lpstr>
      <vt:lpstr>Unexpected behaviors on the bus</vt:lpstr>
      <vt:lpstr>When someone hits/bugs you on the bus</vt:lpstr>
      <vt:lpstr>Your teachers</vt:lpstr>
      <vt:lpstr>Your parents</vt:lpstr>
      <vt:lpstr>The bus driver</vt:lpstr>
      <vt:lpstr>How do you tell?</vt:lpstr>
      <vt:lpstr>Let’s practice!</vt:lpstr>
      <vt:lpstr>Let’s practice!</vt:lpstr>
      <vt:lpstr>Let’s practice!</vt:lpstr>
      <vt:lpstr>Size of the problem</vt:lpstr>
      <vt:lpstr>We can also tell the person to stop</vt:lpstr>
      <vt:lpstr>Let’s practice!</vt:lpstr>
      <vt:lpstr>Let’s practice!</vt:lpstr>
      <vt:lpstr>Let’s practice!</vt:lpstr>
      <vt:lpstr>Stop when others say “Stop!”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Troubles on the Bus</dc:title>
  <cp:lastModifiedBy>YouranLIN</cp:lastModifiedBy>
  <cp:revision>2</cp:revision>
  <dcterms:modified xsi:type="dcterms:W3CDTF">2022-12-25T06:22:31Z</dcterms:modified>
</cp:coreProperties>
</file>